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7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0166" y="1654654"/>
            <a:ext cx="8463108" cy="212365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activité A, à la page 419</a:t>
            </a:r>
          </a:p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Des phrases complètes ne sont pas nécessaires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082" y="3646863"/>
            <a:ext cx="3124200" cy="313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22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43</cp:revision>
  <dcterms:created xsi:type="dcterms:W3CDTF">2011-09-14T23:22:57Z</dcterms:created>
  <dcterms:modified xsi:type="dcterms:W3CDTF">2011-12-07T11:33:34Z</dcterms:modified>
</cp:coreProperties>
</file>